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59" r:id="rId35"/>
    <p:sldId id="260" r:id="rId36"/>
    <p:sldId id="261" r:id="rId37"/>
    <p:sldId id="257" r:id="rId38"/>
    <p:sldId id="258" r:id="rId3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6"/>
    <p:restoredTop sz="94648"/>
  </p:normalViewPr>
  <p:slideViewPr>
    <p:cSldViewPr snapToGrid="0">
      <p:cViewPr varScale="1">
        <p:scale>
          <a:sx n="83" d="100"/>
          <a:sy n="83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12351" y="1846854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07" y="1690688"/>
            <a:ext cx="4728531" cy="1236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81" y="3123945"/>
            <a:ext cx="3708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17852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198915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2688772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145972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4" y="3712029"/>
            <a:ext cx="3264820" cy="26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1393372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3265715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2356739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1800678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225672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357051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175123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114550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396716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4787856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480669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4957763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485908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562315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5357813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3811587"/>
            <a:ext cx="5511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A6819-D31E-BD87-F417-57AC2F06331F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A950E99-DC56-6BE7-79C4-02028BE3D68A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70EC1E-DD13-0308-CBE9-1240D364B20A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C8C6CE5-4E28-BE11-AE6E-13C3DD8C11A2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080682-DBAD-542A-2DB4-89EEF39EA864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9156A-61DA-2E0F-C7F0-F84BE8C9717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E3E6E7D-162B-FE92-8E0B-30432BAD8E0D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0CFF9-754F-0A98-AB39-7E58814E11A8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22288A7-2F62-A636-0C63-DC927B19915A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F5DBC4-851D-610C-8CA1-3BC947C836AF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2084FF6-A306-49C6-779F-B588869F7220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2529</Words>
  <Application>Microsoft Macintosh PowerPoint</Application>
  <PresentationFormat>Widescreen</PresentationFormat>
  <Paragraphs>339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Söhne</vt:lpstr>
      <vt:lpstr>Aptos</vt:lpstr>
      <vt:lpstr>Aptos Display</vt:lpstr>
      <vt:lpstr>Arial</vt:lpstr>
      <vt:lpstr>Menlo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 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Pull Request 하기</vt:lpstr>
      <vt:lpstr>Pull Request 하기</vt:lpstr>
      <vt:lpstr>Pull Request 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</cp:lastModifiedBy>
  <cp:revision>11</cp:revision>
  <dcterms:created xsi:type="dcterms:W3CDTF">2024-05-07T22:38:46Z</dcterms:created>
  <dcterms:modified xsi:type="dcterms:W3CDTF">2024-05-15T22:41:31Z</dcterms:modified>
</cp:coreProperties>
</file>